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9" r:id="rId28"/>
    <p:sldId id="283" r:id="rId29"/>
    <p:sldId id="290" r:id="rId30"/>
    <p:sldId id="294" r:id="rId31"/>
    <p:sldId id="288" r:id="rId32"/>
    <p:sldId id="295" r:id="rId33"/>
    <p:sldId id="296" r:id="rId34"/>
    <p:sldId id="297" r:id="rId35"/>
    <p:sldId id="298" r:id="rId36"/>
    <p:sldId id="299" r:id="rId37"/>
    <p:sldId id="301" r:id="rId38"/>
    <p:sldId id="30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B92A7-604E-7304-B3EB-E469BA81B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F6F918-D55A-6F2B-ACED-3A154EF3E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2A1A5-E339-7482-E66C-F6CBA513F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36D8-EBCA-4724-847D-20F47CDB482C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AF47C-138B-119C-B056-564929E7B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CA94E-0C30-E36C-3553-DB88BF9F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3D39-3C14-4C2B-BD76-1994CF922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8821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2754-D5D4-37A6-106F-2E35D3F4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71D85B-70DC-CA23-4F09-8F3B8112E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8EEA9-761E-3A3C-75D4-4B2E02E40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36D8-EBCA-4724-847D-20F47CDB482C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EBD58-16F8-DBBF-A579-4D28C412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AE0F3-9A05-2F98-8431-8B7CFD171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3D39-3C14-4C2B-BD76-1994CF922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66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1A1C12-77EC-4E21-1F1F-973CA9D93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B6C80-E68A-945C-282B-273EAC9929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BA08-AC30-A3FC-F6B2-1C8ECC6F2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36D8-EBCA-4724-847D-20F47CDB482C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77645-D869-6F95-C3EA-BD8A6FE63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7395C-99B8-9BE9-D22E-FFA6D10A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3D39-3C14-4C2B-BD76-1994CF922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130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283E-0A97-BC76-0E65-49CB53DE0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02E7E-11C7-655A-FABB-F243ABBEB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39890-992B-AA05-B8F1-A8FC19698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36D8-EBCA-4724-847D-20F47CDB482C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DD1ED-56E1-2ED0-A7C4-55F07CC48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BA984-9A4C-5F6A-EE12-99CF76A2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3D39-3C14-4C2B-BD76-1994CF922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073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4EEE8-8F19-850B-62C0-548771C3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0DEC9-785B-2E00-3948-A8191D299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5ECE6-9F6F-BC48-978F-E428DB2D3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36D8-EBCA-4724-847D-20F47CDB482C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36F85-D057-584F-465A-E19BB2CDF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FFA1-21C3-869B-08F5-77F540D4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3D39-3C14-4C2B-BD76-1994CF922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9445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3336-1890-C104-EFB4-532AD2D45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3EA9-C787-76AE-398C-287BE103D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45A1A-2219-384E-6B61-D5E4ECD57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5EF45-4064-7192-7F30-33716BB80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36D8-EBCA-4724-847D-20F47CDB482C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7E081-A529-F7E6-289A-23713BEE8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4D018-7948-503E-DB84-892DB00B7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3D39-3C14-4C2B-BD76-1994CF922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05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31CC1-BF7A-E2E2-FA3F-5183AD53B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89DD9-5D71-489A-957D-D148157A1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D9869-66F3-6978-789A-5EFDCC840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254DAE-462F-77BD-0EE6-28A26A4D92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D4B40-40FF-EB2A-C4C1-9138439956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4ED2C4-EA73-3F69-CC79-74C9FACA7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36D8-EBCA-4724-847D-20F47CDB482C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2DF9D9-F550-B730-E9D3-229718353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0288FD-36DB-4464-F8D5-B11D0CF2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3D39-3C14-4C2B-BD76-1994CF922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863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15FDF-48D2-BAF6-A76C-2C3B8AE5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EFE953-9A78-7458-1DD5-1F6762B38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36D8-EBCA-4724-847D-20F47CDB482C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8D4140-6BEC-344A-49DD-EC49FF0DC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17A448-93A7-02B2-A80E-0235C1B3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3D39-3C14-4C2B-BD76-1994CF922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068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B23F46-F7DA-C5C3-24EA-74731A382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36D8-EBCA-4724-847D-20F47CDB482C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9E2BD-C572-05B0-8609-F8903626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7BDB3-081F-DED1-4A3B-A6A1230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3D39-3C14-4C2B-BD76-1994CF922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113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9CA13-3BF2-65E2-CF86-D1D74E8A0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6F3A3-FEEE-5A80-1904-5F67980EF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BC6ED-D4D9-FE6D-E2BF-DC27B63DA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AFC02-A224-1736-5B29-25A47E48E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36D8-EBCA-4724-847D-20F47CDB482C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D0FA0-65D7-74A4-B622-D5FCE4FD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012BA-E3B2-08A4-9E3E-9DB78CC27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3D39-3C14-4C2B-BD76-1994CF922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375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4CA8-5162-BCEE-84A2-5BF547291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DF146-F44E-19C9-6361-B3CAB7ED8E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EE302-9C4F-150F-7058-43DE7BF78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1488F-A824-6C78-4E8F-1892740CC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36D8-EBCA-4724-847D-20F47CDB482C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31D484-5C34-9E14-F53C-A733D8B1C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85480-57BF-8D1E-10AB-65F98B84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3D39-3C14-4C2B-BD76-1994CF922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360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A19FB1-FBDC-CF14-ED4B-1320A939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313BD-B2E0-2748-5698-D43BC2986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30DAD-E2CD-34DB-FDAF-DD8E13848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636D8-EBCA-4724-847D-20F47CDB482C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C3010-8F7D-4EDC-2A6D-D2269C8FC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E7944-4D4B-9F48-CB18-9EE720293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B3D39-3C14-4C2B-BD76-1994CF922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03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FE628F-CCAE-8DCC-4600-5F669FB67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B1F6DB-B66F-FE5C-5126-A41D2CDA4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735"/>
            <a:ext cx="12192000" cy="623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68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CD9F1-E98F-5395-8D88-07E0B8B30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2" y="0"/>
            <a:ext cx="11439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13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4C7373-07DE-FDD9-DAE1-751EF254D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4" y="561575"/>
            <a:ext cx="11336332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81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1F221-4A24-7E0A-CAC3-049EA0B83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383"/>
            <a:ext cx="12192000" cy="64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69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18CE12-8843-A79E-D5F2-B8904607A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714"/>
            <a:ext cx="12192000" cy="642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75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9416BF-6F9A-6849-195C-41EAEBA56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206"/>
            <a:ext cx="12192000" cy="655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27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225E69-6A86-1DAF-EC00-EF64803D1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92"/>
            <a:ext cx="12192000" cy="664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68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84F65-EDA5-B219-A4B1-A97991FA2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120"/>
            <a:ext cx="12192000" cy="671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97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92307-2C18-70C7-7AA4-8436EC83B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5"/>
            <a:ext cx="12192000" cy="685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60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F1727-5EE4-151F-32C0-3FCD546E2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347"/>
            <a:ext cx="12192000" cy="569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1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F6FDD-AD41-027A-D41C-E365F95C3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0"/>
            <a:ext cx="11430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56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DFF623-0756-8FD9-6F98-695CF4165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701"/>
            <a:ext cx="12192000" cy="592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11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62492-F8A3-8E55-E1B4-76877099B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11"/>
            <a:ext cx="12192000" cy="66839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6F970C-4733-2EBC-53DB-6435366AB2E8}"/>
              </a:ext>
            </a:extLst>
          </p:cNvPr>
          <p:cNvSpPr/>
          <p:nvPr/>
        </p:nvSpPr>
        <p:spPr>
          <a:xfrm>
            <a:off x="1041400" y="6079067"/>
            <a:ext cx="4453467" cy="4741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12EFAE-F06B-B0A4-77FC-A563390B6229}"/>
              </a:ext>
            </a:extLst>
          </p:cNvPr>
          <p:cNvSpPr/>
          <p:nvPr/>
        </p:nvSpPr>
        <p:spPr>
          <a:xfrm>
            <a:off x="778933" y="5918200"/>
            <a:ext cx="4715934" cy="7027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887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FEA4D-C675-36A7-E20B-C965D6710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243"/>
            <a:ext cx="12192000" cy="66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85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79BC53-A384-EB5E-C1C2-A196A9525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187"/>
            <a:ext cx="12192000" cy="629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45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B1028-81C7-D126-F5C3-9252556F9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4446"/>
            <a:ext cx="12192000" cy="538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58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1445A-9906-9E08-2C59-17C2E59E4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055"/>
            <a:ext cx="12192000" cy="637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22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13170E-4F8F-90CA-B1B4-99241A8FE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307"/>
            <a:ext cx="12192000" cy="628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15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DE515B-87A1-3CBB-BA8A-F062B47E1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0" y="0"/>
            <a:ext cx="12142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70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35908-A19D-A016-FE13-DB218FE6C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99" y="0"/>
            <a:ext cx="11669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48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B5E4DC-141F-E7DE-9331-B013C5AF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" y="0"/>
            <a:ext cx="12133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97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46BB3F-D08E-BAB5-A037-F389E9E00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64" y="0"/>
            <a:ext cx="11927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86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CA7D2-2CB4-357D-7612-1461A9FD6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90" y="0"/>
            <a:ext cx="11484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85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F4F45F-505A-ACD2-50D9-7ABC44F1C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5"/>
            <a:ext cx="12192000" cy="68385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7C1DD0-FE88-18EC-D791-8203F933D2F5}"/>
              </a:ext>
            </a:extLst>
          </p:cNvPr>
          <p:cNvSpPr/>
          <p:nvPr/>
        </p:nvSpPr>
        <p:spPr>
          <a:xfrm>
            <a:off x="8077200" y="9745"/>
            <a:ext cx="4114800" cy="7027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7118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0CEC8-B1E8-E26D-5368-A7128A896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03" y="0"/>
            <a:ext cx="11739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35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4DF0CC-4B4C-4A33-BDE7-FA407C7AA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" y="0"/>
            <a:ext cx="12180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17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3B4A4B-DFF3-F83F-82D0-33339E427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59"/>
            <a:ext cx="12192000" cy="571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39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12F30-B142-B8DD-0AA7-EFDBDCDEC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8" y="0"/>
            <a:ext cx="11895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16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445F1-AE0E-486E-523E-1E05B995F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566"/>
            <a:ext cx="12192000" cy="66508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D48004-C75A-D1C0-62CC-45A57727AE3D}"/>
              </a:ext>
            </a:extLst>
          </p:cNvPr>
          <p:cNvSpPr/>
          <p:nvPr/>
        </p:nvSpPr>
        <p:spPr>
          <a:xfrm>
            <a:off x="11370733" y="103566"/>
            <a:ext cx="821267" cy="423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763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D92260-8139-EE5D-7A2F-D862BB0EB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7" y="0"/>
            <a:ext cx="11528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05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63085A-A4AA-50D3-B0EC-9CDDA01DE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02"/>
            <a:ext cx="12192000" cy="65819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2A0248-B9AA-A751-8B70-0F9271D0376F}"/>
              </a:ext>
            </a:extLst>
          </p:cNvPr>
          <p:cNvSpPr/>
          <p:nvPr/>
        </p:nvSpPr>
        <p:spPr>
          <a:xfrm>
            <a:off x="7476066" y="0"/>
            <a:ext cx="4715934" cy="7027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298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CB6004-7971-04F1-EFE1-60B012C0A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86"/>
            <a:ext cx="12192000" cy="676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16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E3865F-AC8C-4952-0EE6-24D4687BF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603"/>
            <a:ext cx="12192000" cy="61907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AC8884-3450-9D29-410F-9AFC66BFEF9A}"/>
              </a:ext>
            </a:extLst>
          </p:cNvPr>
          <p:cNvSpPr/>
          <p:nvPr/>
        </p:nvSpPr>
        <p:spPr>
          <a:xfrm>
            <a:off x="11370733" y="152400"/>
            <a:ext cx="821267" cy="423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183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D03ED-04D5-EE8A-536E-45A0B2F9A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908"/>
            <a:ext cx="12192000" cy="613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34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EFD58B-F734-9036-D122-96008B349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601"/>
            <a:ext cx="12192000" cy="659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9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17313-C930-F5CB-E8E4-BD45CC0A8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7" y="0"/>
            <a:ext cx="11070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75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74EB2-B941-2166-343E-EC7EB9B22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11"/>
            <a:ext cx="12192000" cy="66145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D49873-4F51-6C1C-5414-64ACAC6F0A6C}"/>
              </a:ext>
            </a:extLst>
          </p:cNvPr>
          <p:cNvSpPr/>
          <p:nvPr/>
        </p:nvSpPr>
        <p:spPr>
          <a:xfrm>
            <a:off x="11370733" y="152400"/>
            <a:ext cx="821267" cy="423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644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0</Words>
  <Application>Microsoft Office PowerPoint</Application>
  <PresentationFormat>Widescreen</PresentationFormat>
  <Paragraphs>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Shweta Jain</dc:creator>
  <cp:lastModifiedBy>Shweta Jain</cp:lastModifiedBy>
  <cp:revision>3</cp:revision>
  <dcterms:created xsi:type="dcterms:W3CDTF">2025-07-15T13:02:00Z</dcterms:created>
  <dcterms:modified xsi:type="dcterms:W3CDTF">2025-07-21T06:40:54Z</dcterms:modified>
</cp:coreProperties>
</file>